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348DD-F96C-4FF4-A5EF-E34215A382AC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3290E-6328-4E1E-B9F8-85DE1405E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302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348DD-F96C-4FF4-A5EF-E34215A382AC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3290E-6328-4E1E-B9F8-85DE1405E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068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348DD-F96C-4FF4-A5EF-E34215A382AC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3290E-6328-4E1E-B9F8-85DE1405E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058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348DD-F96C-4FF4-A5EF-E34215A382AC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3290E-6328-4E1E-B9F8-85DE1405E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240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348DD-F96C-4FF4-A5EF-E34215A382AC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3290E-6328-4E1E-B9F8-85DE1405E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653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348DD-F96C-4FF4-A5EF-E34215A382AC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3290E-6328-4E1E-B9F8-85DE1405E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702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348DD-F96C-4FF4-A5EF-E34215A382AC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3290E-6328-4E1E-B9F8-85DE1405E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24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348DD-F96C-4FF4-A5EF-E34215A382AC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3290E-6328-4E1E-B9F8-85DE1405E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032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348DD-F96C-4FF4-A5EF-E34215A382AC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3290E-6328-4E1E-B9F8-85DE1405E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718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348DD-F96C-4FF4-A5EF-E34215A382AC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3290E-6328-4E1E-B9F8-85DE1405E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408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348DD-F96C-4FF4-A5EF-E34215A382AC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3290E-6328-4E1E-B9F8-85DE1405E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262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348DD-F96C-4FF4-A5EF-E34215A382AC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23290E-6328-4E1E-B9F8-85DE1405E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856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2442861"/>
              </p:ext>
            </p:extLst>
          </p:nvPr>
        </p:nvGraphicFramePr>
        <p:xfrm>
          <a:off x="988278" y="1566936"/>
          <a:ext cx="9320287" cy="44370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0137"/>
                <a:gridCol w="2326626"/>
                <a:gridCol w="1553381"/>
                <a:gridCol w="1553381"/>
                <a:gridCol w="1553381"/>
                <a:gridCol w="1553381"/>
              </a:tblGrid>
              <a:tr h="561360">
                <a:tc rowSpan="2" gridSpan="2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CLUB SELECION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968922"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PITCHING WEDGE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GAP WEDGE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SAND WEDGE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LOB WEDGE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968922">
                <a:tc rowSpan="3"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SHOT SELECTION</a:t>
                      </a:r>
                      <a:endParaRPr lang="en-US" b="1" dirty="0"/>
                    </a:p>
                  </a:txBody>
                  <a:tcPr vert="vert27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FULL SWING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120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105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90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75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96892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9:00 SWING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90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65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55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96892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7:00</a:t>
                      </a:r>
                      <a:r>
                        <a:rPr lang="en-US" baseline="0" dirty="0" smtClean="0"/>
                        <a:t> SWING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65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475117" y="6150114"/>
            <a:ext cx="925614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4000" b="1" dirty="0">
                <a:latin typeface="Baskerville Old Face" panose="02020602080505020303" pitchFamily="18" charset="0"/>
              </a:rPr>
              <a:t>Touch 	</a:t>
            </a:r>
            <a:r>
              <a:rPr lang="en-US" sz="4000" b="1" dirty="0" smtClean="0">
                <a:latin typeface="Baskerville Old Face" panose="02020602080505020303" pitchFamily="18" charset="0"/>
              </a:rPr>
              <a:t>		Feel 		   Judgement</a:t>
            </a:r>
            <a:endParaRPr lang="en-US" sz="4000" b="1" dirty="0">
              <a:latin typeface="Baskerville Old Face" panose="02020602080505020303" pitchFamily="18" charset="0"/>
              <a:ea typeface="Kozuka Gothic Pr6N B" panose="020B08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530749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31</Words>
  <Application>Microsoft Office PowerPoint</Application>
  <PresentationFormat>Widescreen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Kozuka Gothic Pr6N B</vt:lpstr>
      <vt:lpstr>Arial</vt:lpstr>
      <vt:lpstr>Baskerville Old Face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style</dc:creator>
  <cp:lastModifiedBy>style</cp:lastModifiedBy>
  <cp:revision>3</cp:revision>
  <dcterms:created xsi:type="dcterms:W3CDTF">2016-08-28T00:02:05Z</dcterms:created>
  <dcterms:modified xsi:type="dcterms:W3CDTF">2016-08-28T00:04:35Z</dcterms:modified>
</cp:coreProperties>
</file>